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90" r:id="rId5"/>
    <p:sldId id="284" r:id="rId6"/>
    <p:sldId id="285" r:id="rId7"/>
    <p:sldId id="286" r:id="rId8"/>
    <p:sldId id="287" r:id="rId9"/>
    <p:sldId id="288" r:id="rId10"/>
    <p:sldId id="289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932" y="7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62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090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885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37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274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791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99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391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260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769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567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B89C-BE82-45A8-A646-C528DEFA57EE}" type="datetimeFigureOut">
              <a:rPr lang="ru-RU" smtClean="0"/>
              <a:pPr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6ED4-E77C-47F7-BCCF-0D96C588B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26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6"/>
          <a:stretch/>
        </p:blipFill>
        <p:spPr>
          <a:xfrm>
            <a:off x="1" y="-23419"/>
            <a:ext cx="9897288" cy="68814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955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096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8710" y="603892"/>
            <a:ext cx="9557886" cy="276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solidFill>
                <a:srgbClr val="0066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/>
                <a:ea typeface="Calibri"/>
                <a:cs typeface="Times New Roman"/>
              </a:rPr>
              <a:t>МБДОУ 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ea typeface="Calibri"/>
                <a:cs typeface="Times New Roman"/>
              </a:rPr>
              <a:t>«Детский сад «Ромашка» </a:t>
            </a:r>
            <a:r>
              <a:rPr lang="ru-RU" sz="2000" b="1" dirty="0" err="1">
                <a:solidFill>
                  <a:srgbClr val="0000FF"/>
                </a:solidFill>
                <a:latin typeface="Comic Sans MS"/>
                <a:ea typeface="Calibri"/>
                <a:cs typeface="Times New Roman"/>
              </a:rPr>
              <a:t>с.Буглен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ea typeface="Calibri"/>
                <a:cs typeface="Times New Roman"/>
              </a:rPr>
              <a:t> </a:t>
            </a:r>
            <a:endParaRPr lang="ru-RU" sz="1100" dirty="0"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Средства обучения и воспитания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Учение-это лишь один лепестков того цветка, который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называется воспитанием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В. Сухомлинский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21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75705" y="55747"/>
            <a:ext cx="4302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спорта 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здоров !»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193" y="4655859"/>
            <a:ext cx="733673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 созданным условиям предметно – развивающей среды с учётом ФГОС ДО, дети стали более социализированы, умеют общаться друг с другом, смело и свободно передвигаются в пространстве ДОУ, повысился познавательный интерес, любознательность, желание экспериментировать. Содержание предметно- развивающей среды постепенно наполняется разнообразными материалами, играми, иллюстрациями, атрибутами для развития детей.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193" y="406277"/>
            <a:ext cx="8951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центра находится в свободном доступе для детей, что обеспечивает поддержание интереса у детей к спортивным играм и физическим упражнениям, повышает активность и общую работоспособность.</a:t>
            </a:r>
          </a:p>
        </p:txBody>
      </p:sp>
      <p:pic>
        <p:nvPicPr>
          <p:cNvPr id="10" name="Рисунок 9" descr="C:\Users\1B33~1\AppData\Local\Temp\7zE4E01A27E\IMG_28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94" y="1329607"/>
            <a:ext cx="3687657" cy="291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1B33~1\AppData\Local\Temp\7zE4E0A2659\IMG_28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989" y="1155700"/>
            <a:ext cx="3518936" cy="317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03568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9" y="100154"/>
            <a:ext cx="9335649" cy="7583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  <a:latin typeface="+mn-lt"/>
              </a:rPr>
              <a:t>                                              </a:t>
            </a:r>
            <a:br>
              <a:rPr lang="ru-RU" sz="16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endParaRPr lang="ru-RU" sz="1400" b="1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26526" y="1121416"/>
            <a:ext cx="3707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            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«Больница»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2252" y="4146807"/>
            <a:ext cx="16806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412" y="1148410"/>
            <a:ext cx="2488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«Парикмахерская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906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активности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(сюжетно – ролевые игры)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вид деятельности наших малышей. Яркий, насыщенный игровой центр создает условия для творческой деятельности детей, развивает фантазию, формирует игровые навыки и умения, воспитывает дружеское взаимоотношение между детьми. В свободном доступе для детей находятся атрибуты для зарождающихся в этом возрасте сюжетно- ролевых игр: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0412" y="4366372"/>
            <a:ext cx="168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«Автосервис»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:\Users\1B33~1\AppData\Local\Temp\7zE035FD613\IMG_28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4601" y="1665198"/>
            <a:ext cx="2448047" cy="248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778" y="1665197"/>
            <a:ext cx="2753114" cy="2416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C:\Users\1B33~1\AppData\Local\Temp\7zE035C2B1B\IMG_28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68" y="1697849"/>
            <a:ext cx="2901038" cy="2416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C:\Users\1B33~1\AppData\Local\Temp\7zE035C8A0C\IMG_28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94" y="4735705"/>
            <a:ext cx="2706306" cy="2020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C:\Users\1B33~1\AppData\Local\Temp\7zO8213BFBD\IMG_28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894" y="4608472"/>
            <a:ext cx="2346485" cy="195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C:\Users\ьшщ\Desktop\image-22-02-23-01-01-1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14" y="4735704"/>
            <a:ext cx="3248025" cy="195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90081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804431" y="3295714"/>
            <a:ext cx="3721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трудовой деятельности.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7" y="3528022"/>
            <a:ext cx="3703495" cy="1019132"/>
          </a:xfrm>
          <a:noFill/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в пути,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 дома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будем, знаю, говорить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группе снова.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6741" y="3190392"/>
            <a:ext cx="3789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пожарной безопасности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953000" y="3590503"/>
            <a:ext cx="4817807" cy="7356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«Дайте детям радость труда. Эту радость ему несут успех, осознание своей умелости и значимости выполняемой работы, возможность доставлять радость другим!»</a:t>
            </a:r>
          </a:p>
          <a:p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918"/>
            <a:ext cx="9906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ПДД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"Центре безопасности и ПДД" во всех группах есть всё необходимое для усвоения детьми правил дорожного движения</a:t>
            </a:r>
            <a:r>
              <a:rPr lang="ru-RU" sz="1600" dirty="0"/>
              <a:t>: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нашего района с проезжей частью, макет светофора, жезлы, дорожные знаки, машинки; дидактические игры, разные виды конструкторов.</a:t>
            </a:r>
          </a:p>
        </p:txBody>
      </p:sp>
      <p:pic>
        <p:nvPicPr>
          <p:cNvPr id="15" name="Рисунок 14" descr="C:\Users\1B33~1\AppData\Local\Temp\7zE035014D8\IMG_28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42" y="846915"/>
            <a:ext cx="2621758" cy="2212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C:\Users\1B33~1\AppData\Local\Temp\7zE035C8A0C\IMG_28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800" y="846915"/>
            <a:ext cx="2669329" cy="2212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663" y="846916"/>
            <a:ext cx="2352675" cy="2212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C:\Users\1B33~1\AppData\Local\Temp\7zE4E078B03\IMG_28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58" y="4556765"/>
            <a:ext cx="2981325" cy="210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33" b="22863"/>
          <a:stretch/>
        </p:blipFill>
        <p:spPr bwMode="auto">
          <a:xfrm>
            <a:off x="4250873" y="4439046"/>
            <a:ext cx="2600007" cy="222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" descr="C:\Users\ьшщ\Downloads\9e3ffbdf-4552-4733-811f-f3fa6b0ea7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661" y="4439046"/>
            <a:ext cx="2607206" cy="207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53292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835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патриотического воспитания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пополнению и закреплению у детей знаний о быте дагестанского народа, позволяет детям не только рассмотреть предмет со всех сторон, но и практически освоить его, так как чем больше органов задействовано в изучении культуры, тем глубже она усвоится.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C:\Users\1B33~1\AppData\Local\Temp\7zE035C8574\IMG_28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" y="1378374"/>
            <a:ext cx="2869585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1B33~1\AppData\Local\Temp\7zE0D7C1F9E\5f6f2a53-1c8f-48d6-89af-07489969cbc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0036" y="2162334"/>
            <a:ext cx="2616200" cy="3252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1B33~1\AppData\Local\Temp\7zE0D7FC28D\3a787839-2e3c-47b2-8264-7a01b13c054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570" y="1378374"/>
            <a:ext cx="3057525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1B33~1\AppData\Local\Temp\7zE03508B76\IMG_28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75" y="4191000"/>
            <a:ext cx="2826385" cy="2448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:\Users\1B33~1\AppData\Local\Temp\7zO4E0009B0\IMG_28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468" y="4191000"/>
            <a:ext cx="3073400" cy="248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96522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Центр </a:t>
            </a:r>
            <a:r>
              <a:rPr lang="ru-RU" sz="2000" b="1" i="1" dirty="0">
                <a:solidFill>
                  <a:srgbClr val="FF0000"/>
                </a:solidFill>
              </a:rPr>
              <a:t>«Экспериментирования»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опытно-экспериментальной деятельности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материал, для осуществления опытной деятельности: микроскоп, мерные стаканчики, грунт, камни, семена, крупы и т.д. Наши  маленькие   «почемучки» проводят несложные опыты, определяют  свойства различных природных материалов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B33~1\AppData\Local\Temp\7zE0356B268\IMG_28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734" y="1734511"/>
            <a:ext cx="3742266" cy="447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ьшщ\Downloads\2ca3255e-1593-4f83-b075-47f191716f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67" y="1918148"/>
            <a:ext cx="4597400" cy="426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153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73"/>
            <a:ext cx="9891527" cy="1343695"/>
          </a:xfrm>
        </p:spPr>
        <p:txBody>
          <a:bodyPr>
            <a:noAutofit/>
          </a:bodyPr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i="1" u="sng" dirty="0">
                <a:solidFill>
                  <a:srgbClr val="FF0000"/>
                </a:solidFill>
                <a:latin typeface="+mn-lt"/>
              </a:rPr>
            </a:br>
            <a:r>
              <a:rPr lang="ru-RU" sz="2000" b="1" i="1" u="sng" dirty="0">
                <a:solidFill>
                  <a:srgbClr val="FF0000"/>
                </a:solidFill>
                <a:latin typeface="+mn-lt"/>
              </a:rPr>
              <a:t>«Строительный» (конструктивный) центр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достаточно мобилен. Практичность его состоит в том, что с содержанием строительного уголка (конструктор различного вида, крупный и мелкий конструктор) можно перемещаться в любое место группы и организовывать данную деятельность.</a:t>
            </a:r>
            <a:br>
              <a:rPr lang="ru-RU" sz="2000" b="1" dirty="0">
                <a:solidFill>
                  <a:srgbClr val="7030A0"/>
                </a:solidFill>
                <a:latin typeface="+mn-lt"/>
              </a:rPr>
            </a:b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7223" y="1511954"/>
            <a:ext cx="3317367" cy="12277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Раз, два, три — сложу детали,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Чтоб они машиной стали.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Из конструктора такого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Что ни сделай — все толково</a:t>
            </a:r>
          </a:p>
          <a:p>
            <a:endParaRPr lang="ru-RU" dirty="0"/>
          </a:p>
        </p:txBody>
      </p:sp>
      <p:pic>
        <p:nvPicPr>
          <p:cNvPr id="2050" name="Picture 2" descr="C:\Users\1B33~1\AppData\Local\Temp\7zO4EF26B9E\IMG_2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3" y="1266825"/>
            <a:ext cx="3657602" cy="360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ьшщ\Downloads\a734375f-a9e8-45ae-b7ea-b700f05f9e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4" y="2832046"/>
            <a:ext cx="4829175" cy="319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551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61067" y="364067"/>
            <a:ext cx="6256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</a:rPr>
              <a:t>Центр «Природы»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</a:rPr>
              <a:t>включает в себя экологическую деятельность. В данном уголке содержатся различные виды комнатных растений, на которых удобно демонстрировать видоизменения частей растения, инструменты по уходу за этими растениями</a:t>
            </a:r>
            <a:endParaRPr lang="ru-RU" dirty="0"/>
          </a:p>
        </p:txBody>
      </p:sp>
      <p:pic>
        <p:nvPicPr>
          <p:cNvPr id="1026" name="Picture 2" descr="C:\Users\ьшщ\Downloads\6a75e097-0487-44f5-9db7-68954ecbe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8720"/>
            <a:ext cx="3638550" cy="436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ьшщ\Downloads\e4c1d3ee-e986-47a0-902a-ccc7a497d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162070"/>
            <a:ext cx="3398735" cy="4457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51298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12" y="118083"/>
            <a:ext cx="4331684" cy="58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«Здравствуй, книжка!»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90011" y="0"/>
            <a:ext cx="441598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Центр театрализации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 и спектакли позволяют детям стать более раскрепощенными, общительными; они учатся четко формулировать свои мысли и излагать их публично</a:t>
            </a:r>
            <a:r>
              <a:rPr lang="ru-RU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324"/>
            <a:ext cx="5192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существенную роль в формировании у детей интереса и любви к художественной литературе. В этом уголке ребенок имеет возможность самостоятельно, по своему вкусу выбрать книгу и спокойно рассмотреть ее с яркими иллюстрациями.</a:t>
            </a:r>
            <a: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ьшщ\Desktop\фото групп\16763570143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94933"/>
            <a:ext cx="2590800" cy="2556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1B33~1\AppData\Local\Temp\7zECC224624\17077250025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10" y="1997984"/>
            <a:ext cx="3433855" cy="3479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1B33~1\AppData\Local\Temp\7zE4E077232\IMG_28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864" y="3073400"/>
            <a:ext cx="2937936" cy="302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93699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5">
                <a:lumMod val="40000"/>
                <a:lumOff val="60000"/>
              </a:schemeClr>
            </a:gs>
            <a:gs pos="91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74725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«Творческая мастерская»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материал и оборудование для художественно-творческой деятельности: рисования, лепки и аппликации. По желанию ребенок может найти и воспользоваться необходимым, для воплощения своих творческих идей, замыслов, фантазии. К данному центру имеется свободный доступ.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+mn-lt"/>
              </a:rPr>
            </a:br>
            <a:r>
              <a:rPr lang="ru-RU" sz="1800" b="1" dirty="0">
                <a:solidFill>
                  <a:srgbClr val="7030A0"/>
                </a:solidFill>
              </a:rPr>
              <a:t> </a:t>
            </a:r>
            <a:br>
              <a:rPr lang="ru-RU" sz="1800" b="1" dirty="0">
                <a:solidFill>
                  <a:srgbClr val="7030A0"/>
                </a:solidFill>
              </a:rPr>
            </a:b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6601" y="1337733"/>
            <a:ext cx="340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 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колокольчики»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3732" y="4595125"/>
            <a:ext cx="3628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в музыкальном уголке и центре учатся чувствовать и понимать музыку, на собственном опыте познают её звучание, красоту и язык. 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55" y="2514600"/>
            <a:ext cx="5251979" cy="382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1B33~1\AppData\Local\Temp\7zE035F1EA5\IMG_28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991" y="-1185016"/>
            <a:ext cx="3776133" cy="344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8124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277</Words>
  <Application>Microsoft Office PowerPoint</Application>
  <PresentationFormat>Лист A4 (210x297 мм)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                                                  </vt:lpstr>
      <vt:lpstr> О безопасности в пути, На улице и дома Мы будем, знаю, говорить Сегодня в группе снова. </vt:lpstr>
      <vt:lpstr>   Центр патриотического воспитания способствует пополнению и закреплению у детей знаний о быте дагестанского народа, позволяет детям не только рассмотреть предмет со всех сторон, но и практически освоить его, так как чем больше органов задействовано в изучении культуры, тем глубже она усвоится. </vt:lpstr>
      <vt:lpstr>Слайд 5</vt:lpstr>
      <vt:lpstr> «Строительный» (конструктивный) центр достаточно мобилен. Практичность его состоит в том, что с содержанием строительного уголка (конструктор различного вида, крупный и мелкий конструктор) можно перемещаться в любое место группы и организовывать данную деятельность. </vt:lpstr>
      <vt:lpstr>Слайд 7</vt:lpstr>
      <vt:lpstr>Слайд 8</vt:lpstr>
      <vt:lpstr>   В Центре «Творческая мастерская» находится материал и оборудование для художественно-творческой деятельности: рисования, лепки и аппликации. По желанию ребенок может найти и воспользоваться необходимым, для воплощения своих творческих идей, замыслов, фантазии. К данному центру имеется свободный доступ.   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безопасной.  Должна обеспечивать возможность общения и  совместную деятельность детей и взрослых, двигательной активности детей, а так же уединения. Должна обеспечивать реализацию различных образовательных программ, учѐт возрастных особенностей детей.</dc:title>
  <dc:creator>user</dc:creator>
  <cp:lastModifiedBy>Admin</cp:lastModifiedBy>
  <cp:revision>125</cp:revision>
  <dcterms:created xsi:type="dcterms:W3CDTF">2018-04-19T21:21:41Z</dcterms:created>
  <dcterms:modified xsi:type="dcterms:W3CDTF">2024-09-15T04:10:08Z</dcterms:modified>
</cp:coreProperties>
</file>